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851" autoAdjust="0"/>
  </p:normalViewPr>
  <p:slideViewPr>
    <p:cSldViewPr showGuides="1">
      <p:cViewPr varScale="1">
        <p:scale>
          <a:sx n="102" d="100"/>
          <a:sy n="102" d="100"/>
        </p:scale>
        <p:origin x="188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078" cy="496569"/>
          </a:xfrm>
          <a:prstGeom prst="rect">
            <a:avLst/>
          </a:prstGeom>
        </p:spPr>
        <p:txBody>
          <a:bodyPr vert="horz" lIns="90699" tIns="45350" rIns="90699" bIns="4535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026" y="0"/>
            <a:ext cx="2946078" cy="496569"/>
          </a:xfrm>
          <a:prstGeom prst="rect">
            <a:avLst/>
          </a:prstGeom>
        </p:spPr>
        <p:txBody>
          <a:bodyPr vert="horz" lIns="90699" tIns="45350" rIns="90699" bIns="45350" rtlCol="0"/>
          <a:lstStyle>
            <a:lvl1pPr algn="r">
              <a:defRPr sz="1200"/>
            </a:lvl1pPr>
          </a:lstStyle>
          <a:p>
            <a:fld id="{7F46C2C9-33C0-4302-B32E-785FB184E56D}" type="datetimeFigureOut">
              <a:rPr lang="ko-KR" altLang="en-US" smtClean="0"/>
              <a:t>2022-12-19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699" tIns="45350" rIns="90699" bIns="4535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139" y="4715035"/>
            <a:ext cx="5439398" cy="4467539"/>
          </a:xfrm>
          <a:prstGeom prst="rect">
            <a:avLst/>
          </a:prstGeom>
        </p:spPr>
        <p:txBody>
          <a:bodyPr vert="horz" lIns="90699" tIns="45350" rIns="90699" bIns="4535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493"/>
            <a:ext cx="2946078" cy="496568"/>
          </a:xfrm>
          <a:prstGeom prst="rect">
            <a:avLst/>
          </a:prstGeom>
        </p:spPr>
        <p:txBody>
          <a:bodyPr vert="horz" lIns="90699" tIns="45350" rIns="90699" bIns="4535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026" y="9428493"/>
            <a:ext cx="2946078" cy="496568"/>
          </a:xfrm>
          <a:prstGeom prst="rect">
            <a:avLst/>
          </a:prstGeom>
        </p:spPr>
        <p:txBody>
          <a:bodyPr vert="horz" lIns="90699" tIns="45350" rIns="90699" bIns="45350" rtlCol="0" anchor="b"/>
          <a:lstStyle>
            <a:lvl1pPr algn="r">
              <a:defRPr sz="1200"/>
            </a:lvl1pPr>
          </a:lstStyle>
          <a:p>
            <a:fld id="{EABBAD2D-EB38-4312-971D-121E4CF3F4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858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BBAD2D-EB38-4312-971D-121E4CF3F4BB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09989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2108-54BE-4DCC-886C-6C1CE54DF2B5}" type="datetimeFigureOut">
              <a:rPr lang="ko-KR" altLang="en-US" smtClean="0"/>
              <a:t>2022-12-19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FCDA5-0B3F-4522-AFB8-DEBCF86CEC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6764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2108-54BE-4DCC-886C-6C1CE54DF2B5}" type="datetimeFigureOut">
              <a:rPr lang="ko-KR" altLang="en-US" smtClean="0"/>
              <a:t>2022-12-19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FCDA5-0B3F-4522-AFB8-DEBCF86CEC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760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2108-54BE-4DCC-886C-6C1CE54DF2B5}" type="datetimeFigureOut">
              <a:rPr lang="ko-KR" altLang="en-US" smtClean="0"/>
              <a:t>2022-12-19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FCDA5-0B3F-4522-AFB8-DEBCF86CEC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6205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2108-54BE-4DCC-886C-6C1CE54DF2B5}" type="datetimeFigureOut">
              <a:rPr lang="ko-KR" altLang="en-US" smtClean="0"/>
              <a:t>2022-12-19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FCDA5-0B3F-4522-AFB8-DEBCF86CEC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3072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2108-54BE-4DCC-886C-6C1CE54DF2B5}" type="datetimeFigureOut">
              <a:rPr lang="ko-KR" altLang="en-US" smtClean="0"/>
              <a:t>2022-12-19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FCDA5-0B3F-4522-AFB8-DEBCF86CEC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7483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2108-54BE-4DCC-886C-6C1CE54DF2B5}" type="datetimeFigureOut">
              <a:rPr lang="ko-KR" altLang="en-US" smtClean="0"/>
              <a:t>2022-12-19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FCDA5-0B3F-4522-AFB8-DEBCF86CEC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1990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2108-54BE-4DCC-886C-6C1CE54DF2B5}" type="datetimeFigureOut">
              <a:rPr lang="ko-KR" altLang="en-US" smtClean="0"/>
              <a:t>2022-12-19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FCDA5-0B3F-4522-AFB8-DEBCF86CEC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02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2108-54BE-4DCC-886C-6C1CE54DF2B5}" type="datetimeFigureOut">
              <a:rPr lang="ko-KR" altLang="en-US" smtClean="0"/>
              <a:t>2022-12-19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FCDA5-0B3F-4522-AFB8-DEBCF86CEC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8529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2108-54BE-4DCC-886C-6C1CE54DF2B5}" type="datetimeFigureOut">
              <a:rPr lang="ko-KR" altLang="en-US" smtClean="0"/>
              <a:t>2022-12-19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FCDA5-0B3F-4522-AFB8-DEBCF86CEC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111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2108-54BE-4DCC-886C-6C1CE54DF2B5}" type="datetimeFigureOut">
              <a:rPr lang="ko-KR" altLang="en-US" smtClean="0"/>
              <a:t>2022-12-19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FCDA5-0B3F-4522-AFB8-DEBCF86CEC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4805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2108-54BE-4DCC-886C-6C1CE54DF2B5}" type="datetimeFigureOut">
              <a:rPr lang="ko-KR" altLang="en-US" smtClean="0"/>
              <a:t>2022-12-19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FCDA5-0B3F-4522-AFB8-DEBCF86CEC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5531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62108-54BE-4DCC-886C-6C1CE54DF2B5}" type="datetimeFigureOut">
              <a:rPr lang="ko-KR" altLang="en-US" smtClean="0"/>
              <a:t>2022-12-19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0FCDA5-0B3F-4522-AFB8-DEBCF86CEC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6155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225642" y="971323"/>
            <a:ext cx="2114428" cy="1202092"/>
            <a:chOff x="67097" y="2344428"/>
            <a:chExt cx="1468552" cy="1762263"/>
          </a:xfrm>
        </p:grpSpPr>
        <p:sp>
          <p:nvSpPr>
            <p:cNvPr id="25" name="모서리가 둥근 직사각형 24"/>
            <p:cNvSpPr/>
            <p:nvPr/>
          </p:nvSpPr>
          <p:spPr>
            <a:xfrm>
              <a:off x="67097" y="2344429"/>
              <a:ext cx="1468552" cy="1762262"/>
            </a:xfrm>
            <a:prstGeom prst="roundRect">
              <a:avLst>
                <a:gd name="adj" fmla="val 5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모서리가 둥근 직사각형 4"/>
            <p:cNvSpPr/>
            <p:nvPr/>
          </p:nvSpPr>
          <p:spPr>
            <a:xfrm rot="16200000">
              <a:off x="-508575" y="2920101"/>
              <a:ext cx="1445055" cy="2937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41148" rIns="53340" bIns="0" numCol="1" spcCol="1270" anchor="t" anchorCtr="0">
              <a:noAutofit/>
            </a:bodyPr>
            <a:lstStyle/>
            <a:p>
              <a:pPr lvl="0" algn="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1200" kern="1200" dirty="0"/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2397190" y="971323"/>
            <a:ext cx="2114428" cy="1222244"/>
            <a:chOff x="1522138" y="2344428"/>
            <a:chExt cx="1468552" cy="1762263"/>
          </a:xfrm>
        </p:grpSpPr>
        <p:sp>
          <p:nvSpPr>
            <p:cNvPr id="23" name="모서리가 둥근 직사각형 22"/>
            <p:cNvSpPr/>
            <p:nvPr/>
          </p:nvSpPr>
          <p:spPr>
            <a:xfrm>
              <a:off x="1522138" y="2344429"/>
              <a:ext cx="1468552" cy="1762262"/>
            </a:xfrm>
            <a:prstGeom prst="roundRect">
              <a:avLst>
                <a:gd name="adj" fmla="val 5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892954"/>
                <a:satOff val="5380"/>
                <a:lumOff val="431"/>
                <a:alphaOff val="0"/>
              </a:schemeClr>
            </a:fillRef>
            <a:effectRef idx="0">
              <a:schemeClr val="accent4">
                <a:hueOff val="-892954"/>
                <a:satOff val="5380"/>
                <a:lumOff val="43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모서리가 둥근 직사각형 6"/>
            <p:cNvSpPr/>
            <p:nvPr/>
          </p:nvSpPr>
          <p:spPr>
            <a:xfrm rot="16200000">
              <a:off x="946466" y="2920101"/>
              <a:ext cx="1445055" cy="2937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41148" rIns="53340" bIns="0" numCol="1" spcCol="1270" anchor="t" anchorCtr="0">
              <a:noAutofit/>
            </a:bodyPr>
            <a:lstStyle/>
            <a:p>
              <a:pPr lvl="0" algn="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1200" kern="1200" dirty="0"/>
            </a:p>
          </p:txBody>
        </p:sp>
      </p:grpSp>
      <p:sp>
        <p:nvSpPr>
          <p:cNvPr id="6" name="순서도: 추출 5"/>
          <p:cNvSpPr/>
          <p:nvPr/>
        </p:nvSpPr>
        <p:spPr>
          <a:xfrm rot="5400000">
            <a:off x="2267702" y="1666040"/>
            <a:ext cx="258975" cy="220282"/>
          </a:xfrm>
          <a:prstGeom prst="flowChartExtract">
            <a:avLst/>
          </a:prstGeom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7" name="그룹 6"/>
          <p:cNvGrpSpPr/>
          <p:nvPr/>
        </p:nvGrpSpPr>
        <p:grpSpPr>
          <a:xfrm>
            <a:off x="4596469" y="971323"/>
            <a:ext cx="2114428" cy="1180574"/>
            <a:chOff x="3042090" y="2344428"/>
            <a:chExt cx="1468552" cy="1762263"/>
          </a:xfrm>
        </p:grpSpPr>
        <p:sp>
          <p:nvSpPr>
            <p:cNvPr id="21" name="모서리가 둥근 직사각형 20"/>
            <p:cNvSpPr/>
            <p:nvPr/>
          </p:nvSpPr>
          <p:spPr>
            <a:xfrm>
              <a:off x="3042090" y="2344429"/>
              <a:ext cx="1468552" cy="1762262"/>
            </a:xfrm>
            <a:prstGeom prst="roundRect">
              <a:avLst>
                <a:gd name="adj" fmla="val 5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1785908"/>
                <a:satOff val="10760"/>
                <a:lumOff val="862"/>
                <a:alphaOff val="0"/>
              </a:schemeClr>
            </a:fillRef>
            <a:effectRef idx="0">
              <a:schemeClr val="accent4">
                <a:hueOff val="-1785908"/>
                <a:satOff val="10760"/>
                <a:lumOff val="86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모서리가 둥근 직사각형 9"/>
            <p:cNvSpPr/>
            <p:nvPr/>
          </p:nvSpPr>
          <p:spPr>
            <a:xfrm rot="16200000">
              <a:off x="2466418" y="2920101"/>
              <a:ext cx="1445055" cy="2937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41148" rIns="53340" bIns="0" numCol="1" spcCol="1270" anchor="t" anchorCtr="0">
              <a:noAutofit/>
            </a:bodyPr>
            <a:lstStyle/>
            <a:p>
              <a:pPr lvl="0" algn="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1200" kern="1200" dirty="0"/>
            </a:p>
          </p:txBody>
        </p:sp>
      </p:grpSp>
      <p:sp>
        <p:nvSpPr>
          <p:cNvPr id="8" name="순서도: 추출 7"/>
          <p:cNvSpPr/>
          <p:nvPr/>
        </p:nvSpPr>
        <p:spPr>
          <a:xfrm rot="5400000">
            <a:off x="4449730" y="1666040"/>
            <a:ext cx="258975" cy="220282"/>
          </a:xfrm>
          <a:prstGeom prst="flowChartExtract">
            <a:avLst/>
          </a:prstGeom>
        </p:spPr>
        <p:style>
          <a:lnRef idx="2">
            <a:schemeClr val="accent4">
              <a:hueOff val="-1116192"/>
              <a:satOff val="6725"/>
              <a:lumOff val="539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9" name="그룹 8"/>
          <p:cNvGrpSpPr/>
          <p:nvPr/>
        </p:nvGrpSpPr>
        <p:grpSpPr>
          <a:xfrm>
            <a:off x="6778370" y="971323"/>
            <a:ext cx="2114428" cy="1168390"/>
            <a:chOff x="4562042" y="2344428"/>
            <a:chExt cx="1468552" cy="1762263"/>
          </a:xfrm>
        </p:grpSpPr>
        <p:sp>
          <p:nvSpPr>
            <p:cNvPr id="19" name="모서리가 둥근 직사각형 18"/>
            <p:cNvSpPr/>
            <p:nvPr/>
          </p:nvSpPr>
          <p:spPr>
            <a:xfrm>
              <a:off x="4562042" y="2344429"/>
              <a:ext cx="1468552" cy="1762262"/>
            </a:xfrm>
            <a:prstGeom prst="roundRect">
              <a:avLst>
                <a:gd name="adj" fmla="val 5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2678862"/>
                <a:satOff val="16139"/>
                <a:lumOff val="1294"/>
                <a:alphaOff val="0"/>
              </a:schemeClr>
            </a:fillRef>
            <a:effectRef idx="0">
              <a:schemeClr val="accent4">
                <a:hueOff val="-2678862"/>
                <a:satOff val="16139"/>
                <a:lumOff val="129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모서리가 둥근 직사각형 12"/>
            <p:cNvSpPr/>
            <p:nvPr/>
          </p:nvSpPr>
          <p:spPr>
            <a:xfrm rot="16200000">
              <a:off x="3986369" y="2920101"/>
              <a:ext cx="1445055" cy="2937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41148" rIns="53340" bIns="0" numCol="1" spcCol="1270" anchor="t" anchorCtr="0">
              <a:noAutofit/>
            </a:bodyPr>
            <a:lstStyle/>
            <a:p>
              <a:pPr lvl="0" algn="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1200" kern="1200" dirty="0"/>
            </a:p>
          </p:txBody>
        </p:sp>
      </p:grpSp>
      <p:sp>
        <p:nvSpPr>
          <p:cNvPr id="10" name="순서도: 추출 9"/>
          <p:cNvSpPr/>
          <p:nvPr/>
        </p:nvSpPr>
        <p:spPr>
          <a:xfrm rot="5400000">
            <a:off x="6648881" y="1666040"/>
            <a:ext cx="258975" cy="220282"/>
          </a:xfrm>
          <a:prstGeom prst="flowChartExtract">
            <a:avLst/>
          </a:prstGeom>
        </p:spPr>
        <p:style>
          <a:lnRef idx="2">
            <a:schemeClr val="accent4">
              <a:hueOff val="-2232385"/>
              <a:satOff val="13449"/>
              <a:lumOff val="1078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1" name="직사각형 30"/>
          <p:cNvSpPr/>
          <p:nvPr/>
        </p:nvSpPr>
        <p:spPr>
          <a:xfrm>
            <a:off x="225642" y="231031"/>
            <a:ext cx="86671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latinLnBrk="0" hangingPunct="0">
              <a:defRPr/>
            </a:pPr>
            <a:r>
              <a:rPr lang="ko-KR" altLang="en-US" sz="2400" b="1">
                <a:ln w="6350">
                  <a:solidFill>
                    <a:schemeClr val="accent1">
                      <a:alpha val="30000"/>
                    </a:schemeClr>
                  </a:solidFill>
                </a:ln>
                <a:ea typeface="HY견고딕" panose="02030600000101010101" pitchFamily="18" charset="-127"/>
              </a:rPr>
              <a:t>광어의무자조금 </a:t>
            </a:r>
            <a:r>
              <a:rPr lang="ko-KR" altLang="en-US" sz="2400" b="1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ea typeface="HY견고딕" panose="02030600000101010101" pitchFamily="18" charset="-127"/>
              </a:rPr>
              <a:t>설치계획에 대한 찬반 투표 통지서</a:t>
            </a:r>
            <a:endParaRPr lang="en-US" altLang="ko-KR" sz="2400" b="1" dirty="0">
              <a:ln w="6350">
                <a:solidFill>
                  <a:schemeClr val="accent1">
                    <a:alpha val="30000"/>
                  </a:schemeClr>
                </a:solidFill>
              </a:ln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107504" y="908720"/>
            <a:ext cx="792088" cy="494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latinLnBrk="0" hangingPunct="0">
              <a:lnSpc>
                <a:spcPct val="150000"/>
              </a:lnSpc>
              <a:defRPr/>
            </a:pPr>
            <a:r>
              <a:rPr lang="ko-KR" altLang="en-US" sz="2000" b="1" spc="-150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①</a:t>
            </a:r>
            <a:endParaRPr lang="en-US" altLang="ko-KR" sz="2000" b="1" spc="-150" dirty="0">
              <a:ln w="6350">
                <a:solidFill>
                  <a:schemeClr val="accent1">
                    <a:alpha val="3000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611560" y="965572"/>
            <a:ext cx="169727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latinLnBrk="0" hangingPunct="0">
              <a:lnSpc>
                <a:spcPct val="150000"/>
              </a:lnSpc>
              <a:defRPr/>
            </a:pPr>
            <a:r>
              <a:rPr lang="ko-KR" altLang="en-US" sz="1600" b="1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선거 개시 공지</a:t>
            </a:r>
            <a:endParaRPr lang="en-US" altLang="ko-KR" sz="1600" b="1" dirty="0">
              <a:ln w="6350">
                <a:solidFill>
                  <a:schemeClr val="accent1">
                    <a:alpha val="3000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eaLnBrk="0" latinLnBrk="0" hangingPunct="0">
              <a:lnSpc>
                <a:spcPct val="150000"/>
              </a:lnSpc>
              <a:defRPr/>
            </a:pPr>
            <a:r>
              <a:rPr lang="en-US" altLang="ko-KR" sz="1400" b="1" spc="-150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400" b="1" spc="-150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온라인 투표시스템을 통한  문자 통보</a:t>
            </a:r>
            <a:r>
              <a:rPr lang="en-US" altLang="ko-KR" sz="1400" b="1" spc="-150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sp>
        <p:nvSpPr>
          <p:cNvPr id="34" name="직사각형 33"/>
          <p:cNvSpPr/>
          <p:nvPr/>
        </p:nvSpPr>
        <p:spPr>
          <a:xfrm>
            <a:off x="2285328" y="908720"/>
            <a:ext cx="792088" cy="494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latinLnBrk="0" hangingPunct="0">
              <a:lnSpc>
                <a:spcPct val="150000"/>
              </a:lnSpc>
              <a:defRPr/>
            </a:pPr>
            <a:r>
              <a:rPr lang="en-US" altLang="ko-KR" sz="2000" b="1" spc="-150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②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2771800" y="965572"/>
            <a:ext cx="1644087" cy="404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latinLnBrk="0" hangingPunct="0">
              <a:lnSpc>
                <a:spcPct val="150000"/>
              </a:lnSpc>
              <a:defRPr/>
            </a:pPr>
            <a:r>
              <a:rPr lang="ko-KR" altLang="en-US" sz="1600" b="1" dirty="0" err="1">
                <a:ln w="6350">
                  <a:solidFill>
                    <a:schemeClr val="accent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선거정보</a:t>
            </a:r>
            <a:r>
              <a:rPr lang="ko-KR" altLang="en-US" sz="1600" b="1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</a:t>
            </a:r>
            <a:endParaRPr lang="en-US" altLang="ko-KR" sz="1600" b="1" dirty="0">
              <a:ln w="6350">
                <a:solidFill>
                  <a:schemeClr val="accent1">
                    <a:alpha val="3000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491200" y="908720"/>
            <a:ext cx="792088" cy="494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latinLnBrk="0" hangingPunct="0">
              <a:lnSpc>
                <a:spcPct val="150000"/>
              </a:lnSpc>
              <a:defRPr/>
            </a:pPr>
            <a:r>
              <a:rPr lang="en-US" altLang="ko-KR" sz="2000" b="1" spc="-150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③</a:t>
            </a:r>
          </a:p>
        </p:txBody>
      </p:sp>
      <p:sp>
        <p:nvSpPr>
          <p:cNvPr id="40" name="직사각형 39"/>
          <p:cNvSpPr/>
          <p:nvPr/>
        </p:nvSpPr>
        <p:spPr>
          <a:xfrm>
            <a:off x="5004047" y="965572"/>
            <a:ext cx="21061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latinLnBrk="0" hangingPunct="0">
              <a:lnSpc>
                <a:spcPct val="150000"/>
              </a:lnSpc>
              <a:defRPr/>
            </a:pPr>
            <a:r>
              <a:rPr lang="ko-KR" altLang="en-US" sz="1600" b="1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수신된  </a:t>
            </a:r>
            <a:endParaRPr lang="en-US" altLang="ko-KR" sz="1600" b="1" dirty="0">
              <a:ln w="6350">
                <a:solidFill>
                  <a:schemeClr val="accent1">
                    <a:alpha val="3000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eaLnBrk="0" latinLnBrk="0" hangingPunct="0">
              <a:lnSpc>
                <a:spcPct val="150000"/>
              </a:lnSpc>
              <a:defRPr/>
            </a:pPr>
            <a:r>
              <a:rPr lang="en-US" altLang="ko-KR" sz="1600" b="1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URL</a:t>
            </a:r>
            <a:r>
              <a:rPr lang="en-US" altLang="ko-KR" sz="1400" b="1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400" b="1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인터넷 주소</a:t>
            </a:r>
            <a:r>
              <a:rPr lang="en-US" altLang="ko-KR" sz="1400" b="1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1600" b="1" dirty="0">
              <a:ln w="6350">
                <a:solidFill>
                  <a:schemeClr val="accent1">
                    <a:alpha val="3000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eaLnBrk="0" latinLnBrk="0" hangingPunct="0">
              <a:lnSpc>
                <a:spcPct val="150000"/>
              </a:lnSpc>
              <a:defRPr/>
            </a:pPr>
            <a:r>
              <a:rPr lang="ko-KR" altLang="en-US" sz="1600" b="1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접속 후 투표</a:t>
            </a:r>
            <a:endParaRPr lang="en-US" altLang="ko-KR" sz="1600" b="1" dirty="0">
              <a:ln w="6350">
                <a:solidFill>
                  <a:schemeClr val="accent1">
                    <a:alpha val="3000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6651274" y="908720"/>
            <a:ext cx="792088" cy="494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latinLnBrk="0" hangingPunct="0">
              <a:lnSpc>
                <a:spcPct val="150000"/>
              </a:lnSpc>
              <a:defRPr/>
            </a:pPr>
            <a:r>
              <a:rPr lang="ko-KR" altLang="en-US" sz="2000" b="1" spc="-150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④</a:t>
            </a:r>
            <a:endParaRPr lang="en-US" altLang="ko-KR" sz="2000" b="1" spc="-150" dirty="0">
              <a:ln w="6350">
                <a:solidFill>
                  <a:schemeClr val="accent1">
                    <a:alpha val="3000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7172914" y="965572"/>
            <a:ext cx="1835696" cy="1096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latinLnBrk="0" hangingPunct="0">
              <a:lnSpc>
                <a:spcPct val="150000"/>
              </a:lnSpc>
              <a:defRPr/>
            </a:pPr>
            <a:r>
              <a:rPr lang="ko-KR" altLang="en-US" sz="1600" b="1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개표결과 확인</a:t>
            </a:r>
            <a:endParaRPr lang="en-US" altLang="ko-KR" sz="1600" b="1" dirty="0">
              <a:ln w="6350">
                <a:solidFill>
                  <a:schemeClr val="accent1">
                    <a:alpha val="3000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eaLnBrk="0" latinLnBrk="0" hangingPunct="0">
              <a:lnSpc>
                <a:spcPct val="150000"/>
              </a:lnSpc>
              <a:defRPr/>
            </a:pPr>
            <a:r>
              <a:rPr lang="en-US" altLang="ko-KR" sz="1400" b="1" spc="-150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400" b="1" spc="-150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문자 통보</a:t>
            </a:r>
            <a:r>
              <a:rPr lang="en-US" altLang="ko-KR" sz="1400" b="1" spc="-150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eaLnBrk="0" latinLnBrk="0" hangingPunct="0">
              <a:lnSpc>
                <a:spcPct val="150000"/>
              </a:lnSpc>
              <a:defRPr/>
            </a:pPr>
            <a:endParaRPr lang="en-US" altLang="ko-KR" sz="1600" b="1" dirty="0">
              <a:ln w="6350">
                <a:solidFill>
                  <a:schemeClr val="accent1">
                    <a:alpha val="3000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139508" y="3271624"/>
            <a:ext cx="4432492" cy="124232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 eaLnBrk="0" latinLnBrk="0" hangingPunct="0">
              <a:lnSpc>
                <a:spcPct val="150000"/>
              </a:lnSpc>
              <a:defRPr/>
            </a:pPr>
            <a:r>
              <a:rPr lang="ko-KR" altLang="en-US" sz="1400" b="1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▶ 투표 일시 및 장소 </a:t>
            </a:r>
            <a:endParaRPr lang="en-US" altLang="ko-KR" sz="1400" b="1" dirty="0">
              <a:ln w="6350">
                <a:solidFill>
                  <a:schemeClr val="accent1">
                    <a:alpha val="30000"/>
                  </a:scheme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eaLnBrk="0" latinLnBrk="0" hangingPunct="0">
              <a:lnSpc>
                <a:spcPct val="150000"/>
              </a:lnSpc>
              <a:defRPr/>
            </a:pPr>
            <a:r>
              <a:rPr lang="en-US" altLang="ko-KR" sz="1200" dirty="0">
                <a:ln w="6350">
                  <a:solidFill>
                    <a:srgbClr val="C00000">
                      <a:alpha val="30000"/>
                    </a:srgbClr>
                  </a:solidFill>
                </a:ln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en-US" altLang="ko-KR" sz="1200" dirty="0">
                <a:ln w="6350">
                  <a:solidFill>
                    <a:srgbClr val="C00000">
                      <a:alpha val="30000"/>
                    </a:srgbClr>
                  </a:solidFill>
                </a:ln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• 12.29.(</a:t>
            </a:r>
            <a:r>
              <a:rPr lang="ko-KR" altLang="en-US" sz="1200" dirty="0">
                <a:ln w="6350">
                  <a:solidFill>
                    <a:srgbClr val="C00000">
                      <a:alpha val="30000"/>
                    </a:srgbClr>
                  </a:solidFill>
                </a:ln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목</a:t>
            </a:r>
            <a:r>
              <a:rPr lang="en-US" altLang="ko-KR" sz="1200" dirty="0">
                <a:ln w="6350">
                  <a:solidFill>
                    <a:srgbClr val="C00000">
                      <a:alpha val="30000"/>
                    </a:srgbClr>
                  </a:solidFill>
                </a:ln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09:00~18:00 </a:t>
            </a:r>
          </a:p>
          <a:p>
            <a:pPr algn="just" eaLnBrk="0" latinLnBrk="0" hangingPunct="0">
              <a:lnSpc>
                <a:spcPct val="150000"/>
              </a:lnSpc>
              <a:defRPr/>
            </a:pPr>
            <a:r>
              <a:rPr lang="en-US" altLang="ko-KR" sz="1200" dirty="0">
                <a:ln w="6350">
                  <a:solidFill>
                    <a:srgbClr val="C00000">
                      <a:alpha val="30000"/>
                    </a:srgbClr>
                  </a:solidFill>
                </a:ln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• </a:t>
            </a:r>
            <a:r>
              <a:rPr lang="ko-KR" altLang="en-US" sz="1200" dirty="0">
                <a:ln w="6350">
                  <a:solidFill>
                    <a:srgbClr val="C00000">
                      <a:alpha val="30000"/>
                    </a:srgbClr>
                  </a:solidFill>
                </a:ln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온라인 투표시스템 활용</a:t>
            </a:r>
            <a:endParaRPr lang="en-US" altLang="ko-KR" sz="1200" dirty="0">
              <a:ln w="6350">
                <a:solidFill>
                  <a:srgbClr val="C00000">
                    <a:alpha val="30000"/>
                  </a:srgbClr>
                </a:solidFill>
              </a:ln>
              <a:solidFill>
                <a:srgbClr val="C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eaLnBrk="0" latinLnBrk="0" hangingPunct="0">
              <a:lnSpc>
                <a:spcPct val="150000"/>
              </a:lnSpc>
              <a:defRPr/>
            </a:pPr>
            <a:endParaRPr lang="en-US" altLang="ko-KR" sz="1400" b="1" dirty="0">
              <a:ln w="6350">
                <a:solidFill>
                  <a:schemeClr val="accent1">
                    <a:alpha val="30000"/>
                  </a:scheme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135327" y="4451866"/>
            <a:ext cx="4461141" cy="152349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 eaLnBrk="0" latinLnBrk="0" hangingPunct="0">
              <a:lnSpc>
                <a:spcPct val="150000"/>
              </a:lnSpc>
              <a:defRPr/>
            </a:pPr>
            <a:r>
              <a:rPr lang="ko-KR" altLang="en-US" sz="14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▶ 투표방법 </a:t>
            </a:r>
            <a:r>
              <a:rPr lang="en-US" altLang="ko-KR" sz="14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4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스마트폰</a:t>
            </a:r>
            <a:r>
              <a:rPr lang="en-US" altLang="ko-KR" sz="14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, PC</a:t>
            </a:r>
            <a:r>
              <a:rPr lang="ko-KR" altLang="en-US" sz="14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1400" b="1" dirty="0">
              <a:ln w="6350">
                <a:solidFill>
                  <a:schemeClr val="tx1">
                    <a:alpha val="30000"/>
                  </a:scheme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eaLnBrk="0" latinLnBrk="0" hangingPunct="0">
              <a:lnSpc>
                <a:spcPct val="150000"/>
              </a:lnSpc>
              <a:defRPr/>
            </a:pPr>
            <a:r>
              <a:rPr lang="en-US" altLang="ko-KR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  • (</a:t>
            </a:r>
            <a:r>
              <a:rPr lang="ko-KR" altLang="en-US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스마트폰</a:t>
            </a:r>
            <a:r>
              <a:rPr lang="en-US" altLang="ko-KR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문자 내 </a:t>
            </a:r>
            <a:r>
              <a:rPr lang="en-US" altLang="ko-KR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URL(</a:t>
            </a:r>
            <a:r>
              <a:rPr lang="ko-KR" altLang="en-US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인터넷 주소</a:t>
            </a:r>
            <a:r>
              <a:rPr lang="en-US" altLang="ko-KR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접속 후 </a:t>
            </a:r>
            <a:endParaRPr lang="en-US" altLang="ko-KR" sz="1200" dirty="0">
              <a:ln w="6350">
                <a:solidFill>
                  <a:schemeClr val="tx1">
                    <a:alpha val="30000"/>
                  </a:scheme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eaLnBrk="0" latinLnBrk="0" hangingPunct="0">
              <a:lnSpc>
                <a:spcPct val="150000"/>
              </a:lnSpc>
              <a:defRPr/>
            </a:pPr>
            <a:r>
              <a:rPr lang="en-US" altLang="ko-KR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    </a:t>
            </a:r>
            <a:r>
              <a:rPr lang="ko-KR" altLang="en-US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성명</a:t>
            </a:r>
            <a:r>
              <a:rPr lang="en-US" altLang="ko-KR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휴대폰번호 입력</a:t>
            </a:r>
            <a:r>
              <a:rPr lang="en-US" altLang="ko-KR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본인인증 후 찬성 또는 반대 투표</a:t>
            </a:r>
            <a:endParaRPr lang="en-US" altLang="ko-KR" sz="1200" dirty="0">
              <a:ln w="6350">
                <a:solidFill>
                  <a:schemeClr val="tx1">
                    <a:alpha val="30000"/>
                  </a:scheme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eaLnBrk="0" latinLnBrk="0" hangingPunct="0">
              <a:lnSpc>
                <a:spcPct val="150000"/>
              </a:lnSpc>
              <a:defRPr/>
            </a:pPr>
            <a:r>
              <a:rPr lang="en-US" altLang="ko-KR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  • (PC) </a:t>
            </a:r>
            <a:r>
              <a:rPr lang="ko-KR" altLang="en-US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문자 내 </a:t>
            </a:r>
            <a:r>
              <a:rPr lang="en-US" altLang="ko-KR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URL(</a:t>
            </a:r>
            <a:r>
              <a:rPr lang="ko-KR" altLang="en-US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인터넷 주소</a:t>
            </a:r>
            <a:r>
              <a:rPr lang="en-US" altLang="ko-KR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접속 후 </a:t>
            </a:r>
            <a:endParaRPr lang="en-US" altLang="ko-KR" sz="1200" dirty="0">
              <a:ln w="6350">
                <a:solidFill>
                  <a:schemeClr val="tx1">
                    <a:alpha val="30000"/>
                  </a:scheme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eaLnBrk="0" latinLnBrk="0" hangingPunct="0">
              <a:lnSpc>
                <a:spcPct val="150000"/>
              </a:lnSpc>
              <a:defRPr/>
            </a:pPr>
            <a:r>
              <a:rPr lang="en-US" altLang="ko-KR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    </a:t>
            </a:r>
            <a:r>
              <a:rPr lang="ko-KR" altLang="en-US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성명</a:t>
            </a:r>
            <a:r>
              <a:rPr lang="en-US" altLang="ko-KR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휴대폰번호 입력</a:t>
            </a:r>
            <a:r>
              <a:rPr lang="en-US" altLang="ko-KR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본인인증 후 찬성 또는 반대 투표</a:t>
            </a:r>
            <a:endParaRPr lang="en-US" altLang="ko-KR" sz="1400" b="1" dirty="0">
              <a:ln w="6350">
                <a:solidFill>
                  <a:schemeClr val="tx1">
                    <a:alpha val="30000"/>
                  </a:scheme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4400961" y="2602312"/>
            <a:ext cx="5040560" cy="180049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 eaLnBrk="0" latinLnBrk="0" hangingPunct="0">
              <a:lnSpc>
                <a:spcPct val="150000"/>
              </a:lnSpc>
              <a:defRPr/>
            </a:pPr>
            <a:r>
              <a:rPr lang="ko-KR" altLang="en-US" sz="1400" b="1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▶ 투표 유의사항 </a:t>
            </a:r>
            <a:endParaRPr lang="en-US" altLang="ko-KR" sz="1400" b="1" dirty="0">
              <a:ln w="6350">
                <a:solidFill>
                  <a:schemeClr val="accent1">
                    <a:alpha val="30000"/>
                  </a:scheme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eaLnBrk="0" latinLnBrk="0" hangingPunct="0">
              <a:lnSpc>
                <a:spcPct val="150000"/>
              </a:lnSpc>
              <a:defRPr/>
            </a:pPr>
            <a:r>
              <a:rPr lang="en-US" altLang="ko-KR" sz="1200" dirty="0">
                <a:ln w="6350">
                  <a:solidFill>
                    <a:srgbClr val="C00000">
                      <a:alpha val="30000"/>
                    </a:srgbClr>
                  </a:solidFill>
                </a:ln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en-US" altLang="ko-KR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• </a:t>
            </a:r>
            <a:r>
              <a:rPr lang="ko-KR" altLang="en-US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성명</a:t>
            </a:r>
            <a:r>
              <a:rPr lang="en-US" altLang="ko-KR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휴대폰번호 </a:t>
            </a:r>
            <a:r>
              <a:rPr lang="ko-KR" altLang="en-US" sz="1200" dirty="0" err="1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입력내용이</a:t>
            </a:r>
            <a:r>
              <a:rPr lang="ko-KR" altLang="en-US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정확하지 않거나</a:t>
            </a:r>
            <a:endParaRPr lang="en-US" altLang="ko-KR" sz="1200" dirty="0">
              <a:ln w="6350">
                <a:solidFill>
                  <a:schemeClr val="tx1">
                    <a:alpha val="30000"/>
                  </a:scheme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eaLnBrk="0" latinLnBrk="0" hangingPunct="0">
              <a:lnSpc>
                <a:spcPct val="150000"/>
              </a:lnSpc>
              <a:defRPr/>
            </a:pPr>
            <a:r>
              <a:rPr lang="en-US" altLang="ko-KR" sz="12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     </a:t>
            </a:r>
            <a:r>
              <a:rPr lang="ko-KR" altLang="en-US" sz="12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중복으로 입력하는 경우</a:t>
            </a:r>
            <a:r>
              <a:rPr lang="en-US" altLang="ko-KR" sz="12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2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투표 절차 진행이 불가능합니다</a:t>
            </a:r>
            <a:r>
              <a:rPr lang="en-US" altLang="ko-KR" sz="12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  <a:p>
            <a:pPr algn="just" eaLnBrk="0" latinLnBrk="0" hangingPunct="0">
              <a:lnSpc>
                <a:spcPct val="150000"/>
              </a:lnSpc>
              <a:defRPr/>
            </a:pPr>
            <a:r>
              <a:rPr lang="en-US" altLang="ko-KR" sz="1200" b="1" dirty="0">
                <a:ln w="6350">
                  <a:solidFill>
                    <a:srgbClr val="C00000">
                      <a:alpha val="30000"/>
                    </a:srgbClr>
                  </a:solidFill>
                </a:ln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en-US" altLang="ko-KR" sz="1200" dirty="0">
                <a:ln w="6350">
                  <a:solidFill>
                    <a:srgbClr val="C00000">
                      <a:alpha val="30000"/>
                    </a:srgbClr>
                  </a:solidFill>
                </a:ln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• </a:t>
            </a:r>
            <a:r>
              <a:rPr lang="ko-KR" altLang="en-US" sz="1200" dirty="0">
                <a:ln w="6350">
                  <a:solidFill>
                    <a:srgbClr val="C00000">
                      <a:alpha val="30000"/>
                    </a:srgbClr>
                  </a:solidFill>
                </a:ln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투표하신 이후에는 수정이나 변경</a:t>
            </a:r>
            <a:r>
              <a:rPr lang="en-US" altLang="ko-KR" sz="1200" dirty="0">
                <a:ln w="6350">
                  <a:solidFill>
                    <a:srgbClr val="C00000">
                      <a:alpha val="30000"/>
                    </a:srgbClr>
                  </a:solidFill>
                </a:ln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200" dirty="0">
                <a:ln w="6350">
                  <a:solidFill>
                    <a:srgbClr val="C00000">
                      <a:alpha val="30000"/>
                    </a:srgbClr>
                  </a:solidFill>
                </a:ln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취소하실 수 없으므로</a:t>
            </a:r>
            <a:endParaRPr lang="en-US" altLang="ko-KR" sz="1200" dirty="0">
              <a:ln w="6350">
                <a:solidFill>
                  <a:srgbClr val="C00000">
                    <a:alpha val="30000"/>
                  </a:srgbClr>
                </a:solidFill>
              </a:ln>
              <a:solidFill>
                <a:srgbClr val="C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eaLnBrk="0" latinLnBrk="0" hangingPunct="0">
              <a:lnSpc>
                <a:spcPct val="150000"/>
              </a:lnSpc>
              <a:defRPr/>
            </a:pPr>
            <a:r>
              <a:rPr lang="en-US" altLang="ko-KR" sz="1200" b="1" dirty="0">
                <a:ln w="6350">
                  <a:solidFill>
                    <a:srgbClr val="C00000">
                      <a:alpha val="30000"/>
                    </a:srgbClr>
                  </a:solidFill>
                </a:ln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</a:t>
            </a:r>
            <a:r>
              <a:rPr lang="ko-KR" altLang="en-US" sz="1200" b="1" dirty="0">
                <a:ln w="6350">
                  <a:solidFill>
                    <a:srgbClr val="C00000">
                      <a:alpha val="30000"/>
                    </a:srgbClr>
                  </a:solidFill>
                </a:ln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버튼을 누르는 과정에서 실수하지 않도록 해야 합니다</a:t>
            </a:r>
            <a:r>
              <a:rPr lang="en-US" altLang="ko-KR" sz="1200" b="1" dirty="0">
                <a:ln w="6350">
                  <a:solidFill>
                    <a:srgbClr val="C00000">
                      <a:alpha val="30000"/>
                    </a:srgbClr>
                  </a:solidFill>
                </a:ln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  <a:p>
            <a:pPr algn="just" eaLnBrk="0" latinLnBrk="0" hangingPunct="0">
              <a:lnSpc>
                <a:spcPct val="150000"/>
              </a:lnSpc>
              <a:defRPr/>
            </a:pPr>
            <a:endParaRPr lang="en-US" altLang="ko-KR" sz="1200" b="1" dirty="0">
              <a:ln w="6350">
                <a:solidFill>
                  <a:schemeClr val="accent1">
                    <a:alpha val="30000"/>
                  </a:scheme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35664" y="2598989"/>
            <a:ext cx="5178923" cy="3651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 eaLnBrk="0" latinLnBrk="0" hangingPunct="0">
              <a:lnSpc>
                <a:spcPct val="150000"/>
              </a:lnSpc>
              <a:defRPr/>
            </a:pPr>
            <a:r>
              <a:rPr lang="ko-KR" altLang="en-US" sz="1400" b="1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▶ 투표 안건 </a:t>
            </a:r>
            <a:r>
              <a:rPr lang="en-US" altLang="ko-KR" sz="1400" b="1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400" b="1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의무자조금 설치계획에 대한 찬반</a:t>
            </a:r>
            <a:endParaRPr lang="en-US" altLang="ko-KR" sz="1400" b="1" dirty="0">
              <a:ln w="6350">
                <a:solidFill>
                  <a:schemeClr val="accent1">
                    <a:alpha val="30000"/>
                  </a:scheme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400825" y="4454925"/>
            <a:ext cx="5040560" cy="152349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 eaLnBrk="0" latinLnBrk="0" hangingPunct="0">
              <a:lnSpc>
                <a:spcPct val="150000"/>
              </a:lnSpc>
              <a:defRPr/>
            </a:pPr>
            <a:r>
              <a:rPr lang="ko-KR" altLang="en-US" sz="1400" b="1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▶ 참고사항 </a:t>
            </a:r>
            <a:endParaRPr lang="en-US" altLang="ko-KR" sz="1400" b="1" dirty="0">
              <a:ln w="6350">
                <a:solidFill>
                  <a:schemeClr val="accent1">
                    <a:alpha val="30000"/>
                  </a:scheme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eaLnBrk="0" latinLnBrk="0" hangingPunct="0">
              <a:lnSpc>
                <a:spcPct val="150000"/>
              </a:lnSpc>
              <a:defRPr/>
            </a:pPr>
            <a:r>
              <a:rPr lang="en-US" altLang="ko-KR" sz="1200" dirty="0">
                <a:ln w="6350">
                  <a:solidFill>
                    <a:srgbClr val="C00000">
                      <a:alpha val="30000"/>
                    </a:srgbClr>
                  </a:solidFill>
                </a:ln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en-US" altLang="ko-KR" sz="1200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• </a:t>
            </a:r>
            <a:r>
              <a:rPr lang="ko-KR" altLang="en-US" sz="1200" dirty="0">
                <a:ln w="6350">
                  <a:solidFill>
                    <a:srgbClr val="C00000">
                      <a:alpha val="30000"/>
                    </a:srgbClr>
                  </a:solidFill>
                </a:ln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본 투표는 </a:t>
            </a:r>
            <a:r>
              <a:rPr lang="ko-KR" altLang="en-US" sz="1200" dirty="0" err="1">
                <a:ln w="6350">
                  <a:solidFill>
                    <a:srgbClr val="C00000">
                      <a:alpha val="30000"/>
                    </a:srgbClr>
                  </a:solidFill>
                </a:ln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의무자조금</a:t>
            </a:r>
            <a:r>
              <a:rPr lang="ko-KR" altLang="en-US" sz="1200" dirty="0">
                <a:ln w="6350">
                  <a:solidFill>
                    <a:srgbClr val="C00000">
                      <a:alpha val="30000"/>
                    </a:srgbClr>
                  </a:solidFill>
                </a:ln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설치를 확정하기 위한 것이며</a:t>
            </a:r>
            <a:r>
              <a:rPr lang="en-US" altLang="ko-KR" sz="1200" dirty="0">
                <a:ln w="6350">
                  <a:solidFill>
                    <a:srgbClr val="C00000">
                      <a:alpha val="30000"/>
                    </a:srgbClr>
                  </a:solidFill>
                </a:ln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pPr algn="just" eaLnBrk="0" latinLnBrk="0" hangingPunct="0">
              <a:lnSpc>
                <a:spcPct val="150000"/>
              </a:lnSpc>
              <a:defRPr/>
            </a:pPr>
            <a:r>
              <a:rPr lang="en-US" altLang="ko-KR" sz="12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     </a:t>
            </a:r>
            <a:r>
              <a:rPr lang="ko-KR" altLang="en-US" sz="1200" b="1" dirty="0" err="1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설치계획서</a:t>
            </a:r>
            <a:r>
              <a:rPr lang="ko-KR" altLang="en-US" sz="12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내 </a:t>
            </a:r>
            <a:r>
              <a:rPr lang="ko-KR" altLang="en-US" sz="1200" b="1" dirty="0" err="1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의무거출금</a:t>
            </a:r>
            <a:r>
              <a:rPr lang="ko-KR" altLang="en-US" sz="12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산정기준 및 </a:t>
            </a:r>
            <a:r>
              <a:rPr lang="ko-KR" altLang="en-US" sz="1200" b="1" dirty="0" err="1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거출한도</a:t>
            </a:r>
            <a:r>
              <a:rPr lang="en-US" altLang="ko-KR" sz="12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pPr algn="just" eaLnBrk="0" latinLnBrk="0" hangingPunct="0">
              <a:lnSpc>
                <a:spcPct val="150000"/>
              </a:lnSpc>
              <a:defRPr/>
            </a:pPr>
            <a:r>
              <a:rPr lang="en-US" altLang="ko-KR" sz="12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     </a:t>
            </a:r>
            <a:r>
              <a:rPr lang="ko-KR" altLang="en-US" sz="12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자금운용계획 등은 이후 개최되는 대의원회 의결을 통해</a:t>
            </a:r>
            <a:endParaRPr lang="en-US" altLang="ko-KR" sz="1200" b="1" dirty="0">
              <a:ln w="6350">
                <a:solidFill>
                  <a:schemeClr val="tx1">
                    <a:alpha val="30000"/>
                  </a:scheme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eaLnBrk="0" latinLnBrk="0" hangingPunct="0">
              <a:lnSpc>
                <a:spcPct val="150000"/>
              </a:lnSpc>
              <a:defRPr/>
            </a:pPr>
            <a:r>
              <a:rPr lang="en-US" altLang="ko-KR" sz="12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     </a:t>
            </a:r>
            <a:r>
              <a:rPr lang="ko-KR" altLang="en-US" sz="12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변경될 수 있습니다</a:t>
            </a:r>
            <a:r>
              <a:rPr lang="en-US" altLang="ko-KR" sz="12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. (</a:t>
            </a:r>
            <a:r>
              <a:rPr lang="ko-KR" altLang="en-US" sz="12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근거 </a:t>
            </a:r>
            <a:r>
              <a:rPr lang="en-US" altLang="ko-KR" sz="12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2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농수산자조금법 제</a:t>
            </a:r>
            <a:r>
              <a:rPr lang="en-US" altLang="ko-KR" sz="12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8</a:t>
            </a:r>
            <a:r>
              <a:rPr lang="ko-KR" altLang="en-US" sz="12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조</a:t>
            </a:r>
            <a:r>
              <a:rPr lang="en-US" altLang="ko-KR" sz="12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2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제</a:t>
            </a:r>
            <a:r>
              <a:rPr lang="en-US" altLang="ko-KR" sz="12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11</a:t>
            </a:r>
            <a:r>
              <a:rPr lang="ko-KR" altLang="en-US" sz="12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조</a:t>
            </a:r>
            <a:r>
              <a:rPr lang="en-US" altLang="ko-KR" sz="1200" b="1" dirty="0">
                <a:ln w="6350">
                  <a:solidFill>
                    <a:schemeClr val="tx1">
                      <a:alpha val="30000"/>
                    </a:scheme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en-US" altLang="ko-KR" sz="1200" b="1" dirty="0">
              <a:ln w="6350">
                <a:solidFill>
                  <a:schemeClr val="accent1">
                    <a:alpha val="30000"/>
                  </a:scheme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54499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6A240899-0EB5-7E10-C197-15F1E2ABCE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866" y="1104691"/>
            <a:ext cx="1730581" cy="2684302"/>
          </a:xfrm>
          <a:prstGeom prst="rect">
            <a:avLst/>
          </a:prstGeom>
        </p:spPr>
      </p:pic>
      <p:sp>
        <p:nvSpPr>
          <p:cNvPr id="64" name="Rectangle 1"/>
          <p:cNvSpPr>
            <a:spLocks noChangeArrowheads="1"/>
          </p:cNvSpPr>
          <p:nvPr/>
        </p:nvSpPr>
        <p:spPr bwMode="auto">
          <a:xfrm>
            <a:off x="4084437" y="1209998"/>
            <a:ext cx="97130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5" name="직사각형 64">
            <a:extLst>
              <a:ext uri="{FF2B5EF4-FFF2-40B4-BE49-F238E27FC236}">
                <a16:creationId xmlns:a16="http://schemas.microsoft.com/office/drawing/2014/main" id="{99E0AFFF-41EC-4F5A-93E0-8900B1D463FA}"/>
              </a:ext>
            </a:extLst>
          </p:cNvPr>
          <p:cNvSpPr/>
          <p:nvPr/>
        </p:nvSpPr>
        <p:spPr>
          <a:xfrm>
            <a:off x="0" y="116632"/>
            <a:ext cx="9144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latinLnBrk="0" hangingPunct="0">
              <a:defRPr/>
            </a:pPr>
            <a:r>
              <a:rPr lang="ko-KR" altLang="en-US" sz="2800" b="1" dirty="0">
                <a:ln w="6350">
                  <a:solidFill>
                    <a:schemeClr val="accent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투표 예시화면</a:t>
            </a:r>
            <a:endParaRPr lang="en-US" altLang="ko-KR" sz="2800" b="1" dirty="0">
              <a:ln w="6350">
                <a:solidFill>
                  <a:schemeClr val="accent1">
                    <a:alpha val="30000"/>
                  </a:schemeClr>
                </a:solidFill>
              </a:ln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 eaLnBrk="0" latinLnBrk="0" hangingPunct="0">
              <a:defRPr/>
            </a:pPr>
            <a:endParaRPr lang="en-US" altLang="ko-KR" sz="1400" dirty="0">
              <a:ln w="6350">
                <a:solidFill>
                  <a:schemeClr val="accent1">
                    <a:alpha val="30000"/>
                  </a:schemeClr>
                </a:solidFill>
              </a:ln>
              <a:solidFill>
                <a:schemeClr val="bg1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72" name="직사각형 71"/>
          <p:cNvSpPr/>
          <p:nvPr/>
        </p:nvSpPr>
        <p:spPr>
          <a:xfrm>
            <a:off x="931866" y="812426"/>
            <a:ext cx="2055958" cy="33470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 eaLnBrk="0" latinLnBrk="0" hangingPunct="0">
              <a:lnSpc>
                <a:spcPct val="150000"/>
              </a:lnSpc>
              <a:defRPr/>
            </a:pPr>
            <a:r>
              <a:rPr lang="en-US" altLang="ko-KR" sz="1050" dirty="0">
                <a:ln w="6350"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 URL(</a:t>
            </a:r>
            <a:r>
              <a:rPr lang="ko-KR" altLang="en-US" sz="1050" dirty="0">
                <a:ln w="6350"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인터넷주소</a:t>
            </a:r>
            <a:r>
              <a:rPr lang="en-US" altLang="ko-KR" sz="1050" dirty="0">
                <a:ln w="6350"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1050" dirty="0">
                <a:ln w="6350"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클릭</a:t>
            </a:r>
            <a:endParaRPr lang="en-US" altLang="ko-KR" sz="1050" dirty="0">
              <a:ln w="6350">
                <a:solidFill>
                  <a:schemeClr val="bg1">
                    <a:alpha val="30000"/>
                  </a:schemeClr>
                </a:solidFill>
              </a:ln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2765297" y="832136"/>
            <a:ext cx="1535575" cy="2969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 eaLnBrk="0" latinLnBrk="0" hangingPunct="0">
              <a:lnSpc>
                <a:spcPct val="150000"/>
              </a:lnSpc>
              <a:defRPr/>
            </a:pPr>
            <a:r>
              <a:rPr lang="en-US" altLang="ko-KR" sz="1050" dirty="0">
                <a:ln w="6350"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 </a:t>
            </a:r>
            <a:r>
              <a:rPr lang="ko-KR" altLang="en-US" sz="1050" dirty="0">
                <a:ln w="6350"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성명 및 번호 입력</a:t>
            </a:r>
            <a:endParaRPr lang="en-US" altLang="ko-KR" sz="1050" dirty="0">
              <a:ln w="6350">
                <a:solidFill>
                  <a:schemeClr val="bg1">
                    <a:alpha val="30000"/>
                  </a:schemeClr>
                </a:solidFill>
              </a:ln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4608568" y="837534"/>
            <a:ext cx="1296144" cy="2969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 eaLnBrk="0" latinLnBrk="0" hangingPunct="0">
              <a:lnSpc>
                <a:spcPct val="150000"/>
              </a:lnSpc>
              <a:defRPr/>
            </a:pPr>
            <a:r>
              <a:rPr lang="en-US" altLang="ko-KR" sz="1050" dirty="0">
                <a:ln w="6350"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1050" dirty="0">
                <a:ln w="6350"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투표인 확인</a:t>
            </a:r>
            <a:endParaRPr lang="en-US" altLang="ko-KR" sz="1050" dirty="0">
              <a:ln w="6350">
                <a:solidFill>
                  <a:schemeClr val="bg1">
                    <a:alpha val="30000"/>
                  </a:schemeClr>
                </a:solidFill>
              </a:ln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6444366" y="846000"/>
            <a:ext cx="1296144" cy="2969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 eaLnBrk="0" latinLnBrk="0" hangingPunct="0">
              <a:lnSpc>
                <a:spcPct val="150000"/>
              </a:lnSpc>
              <a:defRPr/>
            </a:pPr>
            <a:r>
              <a:rPr lang="en-US" altLang="ko-KR" sz="1050" dirty="0">
                <a:ln w="6350"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4. </a:t>
            </a:r>
            <a:r>
              <a:rPr lang="ko-KR" altLang="en-US" sz="1050" dirty="0">
                <a:ln w="6350"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투표</a:t>
            </a:r>
            <a:endParaRPr lang="en-US" altLang="ko-KR" sz="1050" dirty="0">
              <a:ln w="6350">
                <a:solidFill>
                  <a:schemeClr val="bg1">
                    <a:alpha val="30000"/>
                  </a:schemeClr>
                </a:solidFill>
              </a:ln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93" name="Picture 2" descr="Iphone, Cell Phone, Phone, Mobile Phone, Electronic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38" y="368016"/>
            <a:ext cx="226269" cy="452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4" name="직사각형 93"/>
          <p:cNvSpPr/>
          <p:nvPr/>
        </p:nvSpPr>
        <p:spPr>
          <a:xfrm>
            <a:off x="445841" y="470924"/>
            <a:ext cx="2812520" cy="3651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 eaLnBrk="0" latinLnBrk="0" hangingPunct="0">
              <a:lnSpc>
                <a:spcPct val="150000"/>
              </a:lnSpc>
              <a:defRPr/>
            </a:pPr>
            <a:r>
              <a:rPr lang="ko-KR" altLang="en-US" sz="1400" b="1" dirty="0">
                <a:ln w="6350"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스마트폰</a:t>
            </a:r>
            <a:endParaRPr lang="en-US" altLang="ko-KR" sz="1400" b="1" dirty="0">
              <a:ln w="6350">
                <a:solidFill>
                  <a:schemeClr val="bg1">
                    <a:alpha val="30000"/>
                  </a:schemeClr>
                </a:solidFill>
              </a:ln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028" name="Picture 4" descr="Index Finger, Pointing, Pointer, Hand, Finger, Huma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03" y="3148908"/>
            <a:ext cx="215904" cy="280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" name="Picture 4" descr="Index Finger, Pointing, Pointer, Hand, Finger, Huma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606" y="2586969"/>
            <a:ext cx="215904" cy="280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4" descr="Index Finger, Pointing, Pointer, Hand, Finger, Human">
            <a:extLst>
              <a:ext uri="{FF2B5EF4-FFF2-40B4-BE49-F238E27FC236}">
                <a16:creationId xmlns:a16="http://schemas.microsoft.com/office/drawing/2014/main" id="{582FD5C4-825E-4B0C-AB2F-5F91E11802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701" y="3008862"/>
            <a:ext cx="215904" cy="280092"/>
          </a:xfrm>
          <a:prstGeom prst="rect">
            <a:avLst/>
          </a:prstGeom>
          <a:solidFill>
            <a:schemeClr val="tx1"/>
          </a:solidFill>
          <a:ln>
            <a:noFill/>
          </a:ln>
        </p:spPr>
      </p:pic>
      <p:pic>
        <p:nvPicPr>
          <p:cNvPr id="58" name="그림 57">
            <a:extLst>
              <a:ext uri="{FF2B5EF4-FFF2-40B4-BE49-F238E27FC236}">
                <a16:creationId xmlns:a16="http://schemas.microsoft.com/office/drawing/2014/main" id="{BE476A60-F992-4A1A-A54C-620210459F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55449" y="1124393"/>
            <a:ext cx="1614238" cy="2676159"/>
          </a:xfrm>
          <a:prstGeom prst="rect">
            <a:avLst/>
          </a:prstGeom>
        </p:spPr>
      </p:pic>
      <p:pic>
        <p:nvPicPr>
          <p:cNvPr id="60" name="그림 59">
            <a:extLst>
              <a:ext uri="{FF2B5EF4-FFF2-40B4-BE49-F238E27FC236}">
                <a16:creationId xmlns:a16="http://schemas.microsoft.com/office/drawing/2014/main" id="{5B348D15-E8F5-4B7A-ABFD-F5F6FCC7DF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86154" y="1133972"/>
            <a:ext cx="1614238" cy="2662089"/>
          </a:xfrm>
          <a:prstGeom prst="rect">
            <a:avLst/>
          </a:prstGeom>
        </p:spPr>
      </p:pic>
      <p:pic>
        <p:nvPicPr>
          <p:cNvPr id="39" name="Picture 4" descr="Index Finger, Pointing, Pointer, Hand, Finger, Human">
            <a:extLst>
              <a:ext uri="{FF2B5EF4-FFF2-40B4-BE49-F238E27FC236}">
                <a16:creationId xmlns:a16="http://schemas.microsoft.com/office/drawing/2014/main" id="{582FD5C4-825E-4B0C-AB2F-5F91E11802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2339" y="3415518"/>
            <a:ext cx="215904" cy="280092"/>
          </a:xfrm>
          <a:prstGeom prst="rect">
            <a:avLst/>
          </a:prstGeom>
          <a:solidFill>
            <a:schemeClr val="tx1"/>
          </a:solidFill>
          <a:ln>
            <a:noFill/>
          </a:ln>
        </p:spPr>
      </p:pic>
      <p:pic>
        <p:nvPicPr>
          <p:cNvPr id="40" name="Picture 4" descr="Index Finger, Pointing, Pointer, Hand, Finger, Human">
            <a:extLst>
              <a:ext uri="{FF2B5EF4-FFF2-40B4-BE49-F238E27FC236}">
                <a16:creationId xmlns:a16="http://schemas.microsoft.com/office/drawing/2014/main" id="{582FD5C4-825E-4B0C-AB2F-5F91E11802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5490" y="2195953"/>
            <a:ext cx="215904" cy="280092"/>
          </a:xfrm>
          <a:prstGeom prst="rect">
            <a:avLst/>
          </a:prstGeom>
          <a:solidFill>
            <a:schemeClr val="tx1"/>
          </a:solidFill>
          <a:ln>
            <a:noFill/>
          </a:ln>
        </p:spPr>
      </p:pic>
      <p:pic>
        <p:nvPicPr>
          <p:cNvPr id="41" name="Picture 4" descr="Index Finger, Pointing, Pointer, Hand, Finger, Human">
            <a:extLst>
              <a:ext uri="{FF2B5EF4-FFF2-40B4-BE49-F238E27FC236}">
                <a16:creationId xmlns:a16="http://schemas.microsoft.com/office/drawing/2014/main" id="{582FD5C4-825E-4B0C-AB2F-5F91E11802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339" y="3148908"/>
            <a:ext cx="215904" cy="280092"/>
          </a:xfrm>
          <a:prstGeom prst="rect">
            <a:avLst/>
          </a:prstGeom>
          <a:solidFill>
            <a:schemeClr val="tx1"/>
          </a:solidFill>
          <a:ln>
            <a:noFill/>
          </a:ln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EFD1815F-CFED-85CB-32EC-3941AC3DE11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666" y="1124393"/>
            <a:ext cx="1470994" cy="2671668"/>
          </a:xfrm>
          <a:prstGeom prst="rect">
            <a:avLst/>
          </a:prstGeom>
        </p:spPr>
      </p:pic>
      <p:sp>
        <p:nvSpPr>
          <p:cNvPr id="49" name="사각형: 둥근 모서리 18">
            <a:extLst>
              <a:ext uri="{FF2B5EF4-FFF2-40B4-BE49-F238E27FC236}">
                <a16:creationId xmlns:a16="http://schemas.microsoft.com/office/drawing/2014/main" id="{FDF0C6EA-95E0-BA00-13E6-01B93E334F32}"/>
              </a:ext>
            </a:extLst>
          </p:cNvPr>
          <p:cNvSpPr/>
          <p:nvPr/>
        </p:nvSpPr>
        <p:spPr>
          <a:xfrm>
            <a:off x="3173553" y="1867464"/>
            <a:ext cx="883668" cy="5150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dirty="0">
                <a:solidFill>
                  <a:schemeClr val="tx1"/>
                </a:solidFill>
              </a:rPr>
              <a:t>홍길동</a:t>
            </a:r>
          </a:p>
        </p:txBody>
      </p:sp>
      <p:sp>
        <p:nvSpPr>
          <p:cNvPr id="52" name="사각형: 둥근 모서리 18">
            <a:extLst>
              <a:ext uri="{FF2B5EF4-FFF2-40B4-BE49-F238E27FC236}">
                <a16:creationId xmlns:a16="http://schemas.microsoft.com/office/drawing/2014/main" id="{FC459AD3-B7BF-71F5-5B56-848037A80585}"/>
              </a:ext>
            </a:extLst>
          </p:cNvPr>
          <p:cNvSpPr/>
          <p:nvPr/>
        </p:nvSpPr>
        <p:spPr>
          <a:xfrm>
            <a:off x="3318009" y="2019865"/>
            <a:ext cx="1024652" cy="24769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</a:rPr>
              <a:t>010-1234-5678</a:t>
            </a:r>
            <a:endParaRPr lang="ko-KR" altLang="en-US" sz="900" dirty="0">
              <a:solidFill>
                <a:schemeClr val="tx1"/>
              </a:solidFill>
            </a:endParaRPr>
          </a:p>
        </p:txBody>
      </p:sp>
      <p:sp>
        <p:nvSpPr>
          <p:cNvPr id="57" name="사각형: 둥근 모서리 18">
            <a:extLst>
              <a:ext uri="{FF2B5EF4-FFF2-40B4-BE49-F238E27FC236}">
                <a16:creationId xmlns:a16="http://schemas.microsoft.com/office/drawing/2014/main" id="{F0FB4347-13DD-B06B-DC48-52BD08BD9816}"/>
              </a:ext>
            </a:extLst>
          </p:cNvPr>
          <p:cNvSpPr/>
          <p:nvPr/>
        </p:nvSpPr>
        <p:spPr>
          <a:xfrm>
            <a:off x="3419872" y="2348880"/>
            <a:ext cx="659149" cy="22328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</a:rPr>
              <a:t>220706</a:t>
            </a:r>
            <a:endParaRPr lang="ko-KR" altLang="en-US" sz="900" dirty="0">
              <a:solidFill>
                <a:schemeClr val="tx1"/>
              </a:solidFill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A9F6E922-F8D8-2EEE-052E-AD7E4AA8BD6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230" y="1137531"/>
            <a:ext cx="1614238" cy="2677028"/>
          </a:xfrm>
          <a:prstGeom prst="rect">
            <a:avLst/>
          </a:prstGeom>
        </p:spPr>
      </p:pic>
      <p:pic>
        <p:nvPicPr>
          <p:cNvPr id="59" name="Picture 4" descr="Index Finger, Pointing, Pointer, Hand, Finger, Human">
            <a:extLst>
              <a:ext uri="{FF2B5EF4-FFF2-40B4-BE49-F238E27FC236}">
                <a16:creationId xmlns:a16="http://schemas.microsoft.com/office/drawing/2014/main" id="{9AB24FE8-9402-8889-4A40-3A952FEAB5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416" y="3212976"/>
            <a:ext cx="215904" cy="280092"/>
          </a:xfrm>
          <a:prstGeom prst="rect">
            <a:avLst/>
          </a:prstGeom>
          <a:solidFill>
            <a:schemeClr val="tx1"/>
          </a:solidFill>
          <a:ln>
            <a:noFill/>
          </a:ln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ACDA21D2-BF63-981E-71BA-A4BCCDE7497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4272" y="1124393"/>
            <a:ext cx="1614238" cy="2671668"/>
          </a:xfrm>
          <a:prstGeom prst="rect">
            <a:avLst/>
          </a:prstGeom>
        </p:spPr>
      </p:pic>
      <p:pic>
        <p:nvPicPr>
          <p:cNvPr id="26" name="Picture 8" descr="Screen, Monitor, Computer, Pc, Technology, Internet">
            <a:extLst>
              <a:ext uri="{FF2B5EF4-FFF2-40B4-BE49-F238E27FC236}">
                <a16:creationId xmlns:a16="http://schemas.microsoft.com/office/drawing/2014/main" id="{39CAD7F5-3401-742F-4906-ACE3D20FDF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793" y="3975202"/>
            <a:ext cx="460815" cy="391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직사각형 29">
            <a:extLst>
              <a:ext uri="{FF2B5EF4-FFF2-40B4-BE49-F238E27FC236}">
                <a16:creationId xmlns:a16="http://schemas.microsoft.com/office/drawing/2014/main" id="{39EAC3A5-D779-18A9-0EFC-56F8073F8052}"/>
              </a:ext>
            </a:extLst>
          </p:cNvPr>
          <p:cNvSpPr/>
          <p:nvPr/>
        </p:nvSpPr>
        <p:spPr>
          <a:xfrm>
            <a:off x="670798" y="3946519"/>
            <a:ext cx="2812520" cy="3651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 eaLnBrk="0" latinLnBrk="0" hangingPunct="0">
              <a:lnSpc>
                <a:spcPct val="150000"/>
              </a:lnSpc>
              <a:defRPr/>
            </a:pPr>
            <a:r>
              <a:rPr lang="ko-KR" altLang="en-US" sz="1400" b="1" dirty="0">
                <a:ln w="6350"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컴퓨터</a:t>
            </a:r>
            <a:endParaRPr lang="en-US" altLang="ko-KR" sz="1400" b="1" dirty="0">
              <a:ln w="6350">
                <a:solidFill>
                  <a:schemeClr val="bg1">
                    <a:alpha val="30000"/>
                  </a:schemeClr>
                </a:solidFill>
              </a:ln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4018DAFE-D823-F718-DFFF-A081A7832BCE}"/>
              </a:ext>
            </a:extLst>
          </p:cNvPr>
          <p:cNvSpPr/>
          <p:nvPr/>
        </p:nvSpPr>
        <p:spPr>
          <a:xfrm>
            <a:off x="-9227" y="4346427"/>
            <a:ext cx="2160360" cy="2969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 eaLnBrk="0" latinLnBrk="0" hangingPunct="0">
              <a:lnSpc>
                <a:spcPct val="150000"/>
              </a:lnSpc>
              <a:defRPr/>
            </a:pPr>
            <a:r>
              <a:rPr lang="en-US" altLang="ko-KR" sz="1050" dirty="0">
                <a:ln w="6350"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 URL(</a:t>
            </a:r>
            <a:r>
              <a:rPr lang="ko-KR" altLang="en-US" sz="1050" dirty="0">
                <a:ln w="6350"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인터넷 주소</a:t>
            </a:r>
            <a:r>
              <a:rPr lang="en-US" altLang="ko-KR" sz="1050" dirty="0">
                <a:ln w="6350"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1050" dirty="0">
                <a:ln w="6350"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입력</a:t>
            </a:r>
            <a:endParaRPr lang="en-US" altLang="ko-KR" sz="1050" dirty="0">
              <a:ln w="6350">
                <a:solidFill>
                  <a:schemeClr val="bg1">
                    <a:alpha val="30000"/>
                  </a:schemeClr>
                </a:solidFill>
              </a:ln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2CF8605E-4C02-F368-C04F-DA0AA37558CC}"/>
              </a:ext>
            </a:extLst>
          </p:cNvPr>
          <p:cNvSpPr/>
          <p:nvPr/>
        </p:nvSpPr>
        <p:spPr>
          <a:xfrm>
            <a:off x="3062549" y="4349358"/>
            <a:ext cx="1296144" cy="2969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 eaLnBrk="0" latinLnBrk="0" hangingPunct="0">
              <a:lnSpc>
                <a:spcPct val="150000"/>
              </a:lnSpc>
              <a:defRPr/>
            </a:pPr>
            <a:r>
              <a:rPr lang="en-US" altLang="ko-KR" sz="1050" dirty="0">
                <a:ln w="6350"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 </a:t>
            </a:r>
            <a:r>
              <a:rPr lang="ko-KR" altLang="en-US" sz="1050" dirty="0">
                <a:ln w="6350"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투표인 확인</a:t>
            </a:r>
            <a:endParaRPr lang="en-US" altLang="ko-KR" sz="1050" dirty="0">
              <a:ln w="6350">
                <a:solidFill>
                  <a:schemeClr val="bg1">
                    <a:alpha val="30000"/>
                  </a:schemeClr>
                </a:solidFill>
              </a:ln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C9BF4219-C8B5-728B-B52F-3AE98C82BC0F}"/>
              </a:ext>
            </a:extLst>
          </p:cNvPr>
          <p:cNvSpPr/>
          <p:nvPr/>
        </p:nvSpPr>
        <p:spPr>
          <a:xfrm>
            <a:off x="6039445" y="4334186"/>
            <a:ext cx="1296144" cy="2969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 eaLnBrk="0" latinLnBrk="0" hangingPunct="0">
              <a:lnSpc>
                <a:spcPct val="150000"/>
              </a:lnSpc>
              <a:defRPr/>
            </a:pPr>
            <a:r>
              <a:rPr lang="en-US" altLang="ko-KR" sz="1050" dirty="0">
                <a:ln w="6350"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1050" dirty="0">
                <a:ln w="6350"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투표</a:t>
            </a:r>
            <a:endParaRPr lang="en-US" altLang="ko-KR" sz="1050" dirty="0">
              <a:ln w="6350">
                <a:solidFill>
                  <a:schemeClr val="bg1">
                    <a:alpha val="30000"/>
                  </a:schemeClr>
                </a:solidFill>
              </a:ln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4" name="그림 33">
            <a:extLst>
              <a:ext uri="{FF2B5EF4-FFF2-40B4-BE49-F238E27FC236}">
                <a16:creationId xmlns:a16="http://schemas.microsoft.com/office/drawing/2014/main" id="{705A1E50-E61F-9544-E180-3BC8F28E7FA2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12"/>
          <a:srcRect l="20211" t="11467" r="20473"/>
          <a:stretch/>
        </p:blipFill>
        <p:spPr>
          <a:xfrm>
            <a:off x="68959" y="4640441"/>
            <a:ext cx="2592000" cy="2088000"/>
          </a:xfrm>
          <a:prstGeom prst="rect">
            <a:avLst/>
          </a:prstGeom>
        </p:spPr>
      </p:pic>
      <p:pic>
        <p:nvPicPr>
          <p:cNvPr id="35" name="그림 34">
            <a:extLst>
              <a:ext uri="{FF2B5EF4-FFF2-40B4-BE49-F238E27FC236}">
                <a16:creationId xmlns:a16="http://schemas.microsoft.com/office/drawing/2014/main" id="{3C2601CD-221D-B0B4-C7B8-1BC38367618F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13"/>
          <a:srcRect l="20467" t="11589" r="20514"/>
          <a:stretch/>
        </p:blipFill>
        <p:spPr>
          <a:xfrm>
            <a:off x="3129269" y="4640441"/>
            <a:ext cx="2592000" cy="2088000"/>
          </a:xfrm>
          <a:prstGeom prst="rect">
            <a:avLst/>
          </a:prstGeom>
        </p:spPr>
      </p:pic>
      <p:pic>
        <p:nvPicPr>
          <p:cNvPr id="36" name="그림 35">
            <a:extLst>
              <a:ext uri="{FF2B5EF4-FFF2-40B4-BE49-F238E27FC236}">
                <a16:creationId xmlns:a16="http://schemas.microsoft.com/office/drawing/2014/main" id="{5CCDE13D-9052-1FCF-84E9-02CD7570E44F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14"/>
          <a:srcRect l="21519" t="11963" r="24859" b="23614"/>
          <a:stretch/>
        </p:blipFill>
        <p:spPr>
          <a:xfrm>
            <a:off x="6101044" y="4640441"/>
            <a:ext cx="2592000" cy="2088000"/>
          </a:xfrm>
          <a:prstGeom prst="rect">
            <a:avLst/>
          </a:prstGeom>
        </p:spPr>
      </p:pic>
      <p:pic>
        <p:nvPicPr>
          <p:cNvPr id="37" name="Picture 4" descr="Index Finger, Pointing, Pointer, Hand, Finger, Human">
            <a:extLst>
              <a:ext uri="{FF2B5EF4-FFF2-40B4-BE49-F238E27FC236}">
                <a16:creationId xmlns:a16="http://schemas.microsoft.com/office/drawing/2014/main" id="{2751DE22-0E26-6659-76FC-F4FEA565B8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752" y="6461276"/>
            <a:ext cx="215904" cy="280092"/>
          </a:xfrm>
          <a:prstGeom prst="rect">
            <a:avLst/>
          </a:prstGeom>
          <a:solidFill>
            <a:schemeClr val="tx1"/>
          </a:solidFill>
          <a:ln>
            <a:noFill/>
          </a:ln>
        </p:spPr>
      </p:pic>
      <p:pic>
        <p:nvPicPr>
          <p:cNvPr id="38" name="Picture 4" descr="Index Finger, Pointing, Pointer, Hand, Finger, Human">
            <a:extLst>
              <a:ext uri="{FF2B5EF4-FFF2-40B4-BE49-F238E27FC236}">
                <a16:creationId xmlns:a16="http://schemas.microsoft.com/office/drawing/2014/main" id="{861B70DC-C35C-0178-34B1-5911FC3A14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128" y="5957220"/>
            <a:ext cx="215904" cy="280092"/>
          </a:xfrm>
          <a:prstGeom prst="rect">
            <a:avLst/>
          </a:prstGeom>
          <a:solidFill>
            <a:schemeClr val="tx1"/>
          </a:solidFill>
          <a:ln>
            <a:noFill/>
          </a:ln>
        </p:spPr>
      </p:pic>
      <p:pic>
        <p:nvPicPr>
          <p:cNvPr id="42" name="Picture 4" descr="Index Finger, Pointing, Pointer, Hand, Finger, Human">
            <a:extLst>
              <a:ext uri="{FF2B5EF4-FFF2-40B4-BE49-F238E27FC236}">
                <a16:creationId xmlns:a16="http://schemas.microsoft.com/office/drawing/2014/main" id="{7705EB9B-5DDC-C1FF-DFC9-52A0AA4449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432" y="6309320"/>
            <a:ext cx="215904" cy="280092"/>
          </a:xfrm>
          <a:prstGeom prst="rect">
            <a:avLst/>
          </a:prstGeom>
          <a:solidFill>
            <a:schemeClr val="tx1"/>
          </a:solidFill>
          <a:ln>
            <a:noFill/>
          </a:ln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3F3C8F96-8D80-D508-2EF7-5AF62A634BA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99592" y="5522134"/>
            <a:ext cx="755913" cy="128588"/>
          </a:xfrm>
          <a:prstGeom prst="rect">
            <a:avLst/>
          </a:prstGeom>
        </p:spPr>
      </p:pic>
      <p:sp>
        <p:nvSpPr>
          <p:cNvPr id="44" name="사각형: 둥근 모서리 18">
            <a:extLst>
              <a:ext uri="{FF2B5EF4-FFF2-40B4-BE49-F238E27FC236}">
                <a16:creationId xmlns:a16="http://schemas.microsoft.com/office/drawing/2014/main" id="{A969E3FF-B96E-C7BA-AB17-7A9133D742EE}"/>
              </a:ext>
            </a:extLst>
          </p:cNvPr>
          <p:cNvSpPr/>
          <p:nvPr/>
        </p:nvSpPr>
        <p:spPr>
          <a:xfrm>
            <a:off x="127792" y="4880431"/>
            <a:ext cx="2404349" cy="12858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" dirty="0">
                <a:solidFill>
                  <a:schemeClr val="tx1"/>
                </a:solidFill>
              </a:rPr>
              <a:t>의무자조금 설치 찬반 모의 투표</a:t>
            </a:r>
          </a:p>
        </p:txBody>
      </p:sp>
      <p:sp>
        <p:nvSpPr>
          <p:cNvPr id="47" name="사각형: 둥근 모서리 18">
            <a:extLst>
              <a:ext uri="{FF2B5EF4-FFF2-40B4-BE49-F238E27FC236}">
                <a16:creationId xmlns:a16="http://schemas.microsoft.com/office/drawing/2014/main" id="{85744819-3414-D9AF-B802-FC6B5F1C0704}"/>
              </a:ext>
            </a:extLst>
          </p:cNvPr>
          <p:cNvSpPr/>
          <p:nvPr/>
        </p:nvSpPr>
        <p:spPr>
          <a:xfrm rot="10800000" flipV="1">
            <a:off x="1192653" y="5244628"/>
            <a:ext cx="427018" cy="1053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00" dirty="0">
                <a:solidFill>
                  <a:schemeClr val="tx1"/>
                </a:solidFill>
              </a:rPr>
              <a:t>홍길동</a:t>
            </a:r>
          </a:p>
        </p:txBody>
      </p:sp>
      <p:sp>
        <p:nvSpPr>
          <p:cNvPr id="48" name="사각형: 둥근 모서리 18">
            <a:extLst>
              <a:ext uri="{FF2B5EF4-FFF2-40B4-BE49-F238E27FC236}">
                <a16:creationId xmlns:a16="http://schemas.microsoft.com/office/drawing/2014/main" id="{7398AFAC-62EE-0211-3347-720884BA137D}"/>
              </a:ext>
            </a:extLst>
          </p:cNvPr>
          <p:cNvSpPr/>
          <p:nvPr/>
        </p:nvSpPr>
        <p:spPr>
          <a:xfrm>
            <a:off x="1115616" y="5399505"/>
            <a:ext cx="664612" cy="4571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500" dirty="0">
                <a:solidFill>
                  <a:schemeClr val="tx1"/>
                </a:solidFill>
              </a:rPr>
              <a:t>010-1234-5678</a:t>
            </a:r>
            <a:endParaRPr lang="ko-KR" altLang="en-US" sz="500" dirty="0">
              <a:solidFill>
                <a:schemeClr val="tx1"/>
              </a:solidFill>
            </a:endParaRPr>
          </a:p>
        </p:txBody>
      </p:sp>
      <p:sp>
        <p:nvSpPr>
          <p:cNvPr id="51" name="사각형: 둥근 모서리 18">
            <a:extLst>
              <a:ext uri="{FF2B5EF4-FFF2-40B4-BE49-F238E27FC236}">
                <a16:creationId xmlns:a16="http://schemas.microsoft.com/office/drawing/2014/main" id="{09F794E7-5ABB-1072-93F8-C922F0CC8272}"/>
              </a:ext>
            </a:extLst>
          </p:cNvPr>
          <p:cNvSpPr/>
          <p:nvPr/>
        </p:nvSpPr>
        <p:spPr>
          <a:xfrm>
            <a:off x="6268442" y="5045495"/>
            <a:ext cx="2404349" cy="12858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" dirty="0">
                <a:solidFill>
                  <a:schemeClr val="tx1"/>
                </a:solidFill>
              </a:rPr>
              <a:t>의무자조금 설치 찬반 모의 투표</a:t>
            </a:r>
          </a:p>
        </p:txBody>
      </p:sp>
      <p:sp>
        <p:nvSpPr>
          <p:cNvPr id="53" name="사각형: 둥근 모서리 18">
            <a:extLst>
              <a:ext uri="{FF2B5EF4-FFF2-40B4-BE49-F238E27FC236}">
                <a16:creationId xmlns:a16="http://schemas.microsoft.com/office/drawing/2014/main" id="{D2861A39-82D7-8F4B-6BCC-CBB0473C89DC}"/>
              </a:ext>
            </a:extLst>
          </p:cNvPr>
          <p:cNvSpPr/>
          <p:nvPr/>
        </p:nvSpPr>
        <p:spPr>
          <a:xfrm>
            <a:off x="6300192" y="5416813"/>
            <a:ext cx="1152128" cy="10532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" dirty="0">
                <a:solidFill>
                  <a:schemeClr val="tx1"/>
                </a:solidFill>
              </a:rPr>
              <a:t>의무자조금 설치에 대한 찬반 모의 투표</a:t>
            </a:r>
          </a:p>
        </p:txBody>
      </p:sp>
      <p:sp>
        <p:nvSpPr>
          <p:cNvPr id="55" name="사각형: 둥근 모서리 18">
            <a:extLst>
              <a:ext uri="{FF2B5EF4-FFF2-40B4-BE49-F238E27FC236}">
                <a16:creationId xmlns:a16="http://schemas.microsoft.com/office/drawing/2014/main" id="{0A3C2743-DB94-3090-8CE1-2B8D6A007518}"/>
              </a:ext>
            </a:extLst>
          </p:cNvPr>
          <p:cNvSpPr/>
          <p:nvPr/>
        </p:nvSpPr>
        <p:spPr>
          <a:xfrm>
            <a:off x="6212257" y="5677052"/>
            <a:ext cx="1004315" cy="17562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" dirty="0">
                <a:solidFill>
                  <a:schemeClr val="tx1"/>
                </a:solidFill>
              </a:rPr>
              <a:t>의무자조금 설치 찬반 모의 투표</a:t>
            </a:r>
          </a:p>
        </p:txBody>
      </p:sp>
    </p:spTree>
    <p:extLst>
      <p:ext uri="{BB962C8B-B14F-4D97-AF65-F5344CB8AC3E}">
        <p14:creationId xmlns:p14="http://schemas.microsoft.com/office/powerpoint/2010/main" val="419026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2085</TotalTime>
  <Words>273</Words>
  <Application>Microsoft Office PowerPoint</Application>
  <PresentationFormat>화면 슬라이드 쇼(4:3)</PresentationFormat>
  <Paragraphs>52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HY견고딕</vt:lpstr>
      <vt:lpstr>HY울릉도B</vt:lpstr>
      <vt:lpstr>HY헤드라인M</vt:lpstr>
      <vt:lpstr>굴림</vt:lpstr>
      <vt:lpstr>맑은 고딕</vt:lpstr>
      <vt:lpstr>Arial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win7</dc:creator>
  <cp:lastModifiedBy>좌희정</cp:lastModifiedBy>
  <cp:revision>97</cp:revision>
  <cp:lastPrinted>2021-06-02T05:47:52Z</cp:lastPrinted>
  <dcterms:created xsi:type="dcterms:W3CDTF">2019-03-12T00:10:17Z</dcterms:created>
  <dcterms:modified xsi:type="dcterms:W3CDTF">2022-12-19T01:37:31Z</dcterms:modified>
</cp:coreProperties>
</file>